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336" r:id="rId11"/>
    <p:sldId id="337" r:id="rId12"/>
    <p:sldId id="334" r:id="rId13"/>
    <p:sldId id="335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306" r:id="rId43"/>
    <p:sldId id="308" r:id="rId44"/>
    <p:sldId id="307" r:id="rId45"/>
    <p:sldId id="309" r:id="rId46"/>
    <p:sldId id="278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279" r:id="rId72"/>
    <p:sldId id="280" r:id="rId73"/>
    <p:sldId id="281" r:id="rId74"/>
    <p:sldId id="282" r:id="rId75"/>
    <p:sldId id="283" r:id="rId76"/>
    <p:sldId id="284" r:id="rId77"/>
    <p:sldId id="285" r:id="rId78"/>
    <p:sldId id="286" r:id="rId79"/>
    <p:sldId id="287" r:id="rId80"/>
    <p:sldId id="288" r:id="rId81"/>
    <p:sldId id="289" r:id="rId82"/>
    <p:sldId id="290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AC5CE-7B58-4181-8E50-198182736239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CD5A6-A447-4743-9D85-1E2316C0F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01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B3578-9CEF-D6D8-2751-DD74CDE2E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9B212-F402-8BFF-EE11-1A58D3D08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DB08F-4DC1-DFC4-D833-F14D5824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5329D-FB87-4081-8476-C7BC911617EA}" type="datetime1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89929-9F38-7B27-9E5E-558343C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515AC-9EE1-F66B-06D4-5C938D872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1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65713-733C-6A05-3874-605138F10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43D961-3465-C87D-E162-3080F3280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BC6F5-C62A-9287-944C-C4CFE9FC8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9D36A-C0B0-414A-ACA4-BD6F8BF8E2AB}" type="datetime1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830FE-3F3C-2335-8F09-7F70604B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C199C-B6BC-5ACB-3570-557DC686F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60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FABA8-E7B5-ABA0-4B18-381D3FC7C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17CDD5-2F0A-D8A5-EFDA-2E1B61F47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46C8C-C42D-5164-8698-242CB51C2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B537F-5045-455C-9A48-217EF14BA8E4}" type="datetime1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AB85E-20F9-763A-EEFC-F56F63FE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DD2C51-9FD1-B79E-2061-AC888B13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51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7FCD-181C-9E2C-95B3-2AED5B31F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115D0-CB72-6B13-9B64-CFBCAF219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87756-6B0C-B3D9-6B24-E8A018CD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A03CB-8C61-4FA2-8C2F-15118B5B2818}" type="datetime1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E7C02-80C4-C8A5-458D-EE13B3F2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4B0F4-FA38-CAD7-A9D6-57212DE0D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4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C1D13-1450-96B8-52C3-FE49F4417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07107-3FE8-928F-3C17-C8D51C5BC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EC543-A782-A302-3856-5CE829DC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BD5E8-C096-4150-91C1-D856606C9DC0}" type="datetime1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6E5E6-F4AF-9A4C-3EBF-E6D25690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C1F74-23BB-647D-C74D-73A256F24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75914-FD16-12CA-67AF-24723A7C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73B19-2FF4-1D66-94E9-274E04D1D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06ADE-1645-05C3-0FEB-4BE890037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5327E-3903-6983-E4C4-B458C2C7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CBF2-C287-4DD5-8A39-6362AACCA1B7}" type="datetime1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F8EAF-9AA4-5E7D-DB55-293D3C3DB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F9D10-F1AF-6C0C-5691-57B165390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76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68F73-B63A-877B-C4B7-931E48AC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116FD-B2AB-2BF6-D02E-DA7705A7F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59B73A-4B59-6AAB-8220-1F84793FB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CE0368-635D-1078-DCB8-CF03F6FC1A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BE25DF-98DF-B4CD-BCCF-C4287BDD0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41AB74-22F3-12C3-A6FB-E82518871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9C371-A269-443B-9905-AEE4E7595577}" type="datetime1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5ABDDA-3D97-068F-12DE-32F1FECE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7A5D2-2242-9127-22A5-197E19584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1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9B1AE-0C12-0501-EDD3-C155FF9DE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059FB2-E6E3-82D8-7221-95F72CF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4B2C-EC08-4F6A-B878-C31CA092AD1A}" type="datetime1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AF6A21-08C5-6D65-3A1C-EC46DCEC7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55B67-9DE8-052C-71B3-2E4DA078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6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C64C87-3065-6F41-E852-A1A3B7F40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BE8B-45BE-43F2-9EA6-E7967D8995CD}" type="datetime1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16B191-6982-033A-E13D-BD50952F4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1196D-05D0-C6D2-0C95-4BE613AAE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1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DBB8D-DFA3-1E73-F989-15411F16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00BB4-A430-EB9C-ED33-650312506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53D264-2E64-FE77-1FCC-DD0F2F6E7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81962-F925-D2D8-F312-32970861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B06D-EFA9-44A5-97D7-3D1E9D0BB282}" type="datetime1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D5E2C-F39D-5B46-341E-00F4F093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F1706-6559-BEF9-B799-607A51E86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8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7427D-BAA1-4DA1-0C1C-991B6CF1A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D69C19-8C9A-3E34-0303-CFE9A4294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A555F-4F4E-958D-3488-378640013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19CA3-FBE7-7B08-17CF-FA3FBBFF2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24092-FD72-4523-B478-FE32BA6E9C15}" type="datetime1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514F4-F7AA-38B8-93F9-E3A3F9436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EA161-FE66-0E5E-11A8-E259D357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5A699F-E91C-B764-36A1-84725A49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40831-9883-1B4F-2AEB-CC69BFA27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C16D1-6634-B7D7-04F5-BC4D3D189A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7CF92-17FC-4A73-8C32-826B5928577C}" type="datetime1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3274A-A274-0978-380B-CA8BAF8B5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Presented by Dr, Mahmoodi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3EC88-093A-82CC-C97D-A51CA33BE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7148D-F45A-4273-99CA-7C98D7045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7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708A-3BDE-6F78-59EF-95A127094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04911"/>
          </a:xfrm>
        </p:spPr>
        <p:txBody>
          <a:bodyPr>
            <a:norm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طرح های اثر گذار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776B5B-1842-5A5F-4948-2D1298DE6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78966"/>
            <a:ext cx="9144000" cy="2978834"/>
          </a:xfrm>
        </p:spPr>
        <p:txBody>
          <a:bodyPr>
            <a:normAutofit/>
          </a:bodyPr>
          <a:lstStyle/>
          <a:p>
            <a:r>
              <a:rPr lang="fa-IR" sz="3200" dirty="0">
                <a:cs typeface="B Mitra" panose="00000400000000000000" pitchFamily="2" charset="-78"/>
              </a:rPr>
              <a:t>ارائه دهنده</a:t>
            </a:r>
          </a:p>
          <a:p>
            <a:r>
              <a:rPr lang="fa-IR" sz="3200" dirty="0">
                <a:cs typeface="B Mitra" panose="00000400000000000000" pitchFamily="2" charset="-78"/>
              </a:rPr>
              <a:t>دکتر حسن محمودی</a:t>
            </a:r>
          </a:p>
          <a:p>
            <a:r>
              <a:rPr lang="fa-IR" sz="3200" dirty="0">
                <a:cs typeface="B Mitra" panose="00000400000000000000" pitchFamily="2" charset="-78"/>
              </a:rPr>
              <a:t>استادیار دانشکده بهداشت</a:t>
            </a:r>
          </a:p>
          <a:p>
            <a:r>
              <a:rPr lang="fa-IR" sz="3200" dirty="0">
                <a:cs typeface="B Mitra" panose="00000400000000000000" pitchFamily="2" charset="-78"/>
              </a:rPr>
              <a:t>دانشگاه علوم پزشکی کردستان</a:t>
            </a:r>
          </a:p>
          <a:p>
            <a:r>
              <a:rPr lang="fa-IR" sz="3200" dirty="0">
                <a:cs typeface="B Mitra" panose="00000400000000000000" pitchFamily="2" charset="-78"/>
              </a:rPr>
              <a:t>آذر 1404</a:t>
            </a:r>
            <a:endParaRPr lang="en-US" sz="3200" dirty="0">
              <a:cs typeface="B Mitra" panose="00000400000000000000" pitchFamily="2" charset="-7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A2516F-DA36-6C52-FC59-72CAEE554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E5F499-9E8E-115F-466D-41472AF45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15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C2C99-8685-C391-DF31-48A33091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BD41F0-B8A6-200E-854C-61678CD59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317" t="40808" r="1529" b="12637"/>
          <a:stretch>
            <a:fillRect/>
          </a:stretch>
        </p:blipFill>
        <p:spPr>
          <a:xfrm>
            <a:off x="717451" y="590843"/>
            <a:ext cx="10860259" cy="590203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D6D8E1-9B5C-3188-56EB-95DCC6E1C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84510-04B5-5BA4-2CE1-8167932E2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99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32FDEB-3441-8686-1C8E-D2622E623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6855" t="15592" r="25885" b="5201"/>
          <a:stretch>
            <a:fillRect/>
          </a:stretch>
        </p:blipFill>
        <p:spPr>
          <a:xfrm>
            <a:off x="2039815" y="126609"/>
            <a:ext cx="8370277" cy="65836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FE1C8F-3916-A7A1-BB39-A7A151F09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2BA0A3-D010-79DF-664E-60926B72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5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B222A-BDD6-D817-DF4C-8C33C0C04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BE23CE-B7CF-FFF7-28C6-E46DE2167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76" y="1825625"/>
            <a:ext cx="3108248" cy="435133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A2157-CE26-DF5F-21EF-74ED0AAEB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EDF42-5E01-6660-DD49-A677349F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17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3676-AB28-62F9-B9A1-080559943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AD699F2-6B83-AEFA-BD47-4CFC5AC1E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7764" t="22704" r="27885" b="5848"/>
          <a:stretch>
            <a:fillRect/>
          </a:stretch>
        </p:blipFill>
        <p:spPr>
          <a:xfrm>
            <a:off x="1491175" y="1"/>
            <a:ext cx="8750105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731E9-9B15-0A82-1FCD-1008E941F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D8252-08FA-C1A3-6493-1D60E309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65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999AA0-2A7C-4267-2896-35A47C969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041" t="32726" r="23886" b="5202"/>
          <a:stretch>
            <a:fillRect/>
          </a:stretch>
        </p:blipFill>
        <p:spPr>
          <a:xfrm>
            <a:off x="323557" y="225083"/>
            <a:ext cx="10972800" cy="648168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CF207C-BDA4-96DE-7826-2FD0D8FA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CBD645-68C1-47F3-150D-02BB7749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75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6E539C-5F40-3DA2-0978-5B3BE2968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862" t="20440" r="18434" b="4231"/>
          <a:stretch>
            <a:fillRect/>
          </a:stretch>
        </p:blipFill>
        <p:spPr>
          <a:xfrm>
            <a:off x="647114" y="337624"/>
            <a:ext cx="10410092" cy="634452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F6F3E4-9D06-1E96-39D5-35EFCC3D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DAFEF2-971D-50E3-0645-3ACC390A4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2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1B12F1-43C7-D922-D04D-E400401B6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589" t="21411" r="18616" b="6171"/>
          <a:stretch>
            <a:fillRect/>
          </a:stretch>
        </p:blipFill>
        <p:spPr>
          <a:xfrm>
            <a:off x="872197" y="337625"/>
            <a:ext cx="10072468" cy="616164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71ED06-8BE0-4B6C-0CF4-19B50BD7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4F9338-7829-2FEF-0A9F-DD21E24E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51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430673-A309-83D4-19EB-D8AD8E44A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317" t="20118" r="18616" b="4232"/>
          <a:stretch>
            <a:fillRect/>
          </a:stretch>
        </p:blipFill>
        <p:spPr>
          <a:xfrm>
            <a:off x="731521" y="647114"/>
            <a:ext cx="10424160" cy="610537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478211-4F7B-412E-59CA-CBE5D22C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2A331-AA16-B542-8858-ACC5A091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57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8DAC12-1119-A84D-4FE6-663AA7DA0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862" t="20440" r="18433" b="7141"/>
          <a:stretch>
            <a:fillRect/>
          </a:stretch>
        </p:blipFill>
        <p:spPr>
          <a:xfrm>
            <a:off x="534572" y="253218"/>
            <a:ext cx="11015003" cy="660478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BA541C-05BD-73CB-764E-5E3600DF7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42F9C4-AC88-5D17-0CA5-F6E823EB6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21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F3FB5F-C677-A0F3-80CC-19C4969C0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225" t="19794" r="18070" b="4555"/>
          <a:stretch>
            <a:fillRect/>
          </a:stretch>
        </p:blipFill>
        <p:spPr>
          <a:xfrm>
            <a:off x="464234" y="393894"/>
            <a:ext cx="10438228" cy="617571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976087-1582-A0E7-9C17-449B450A4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BB0474-3303-371F-FA81-75A07C1B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6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04DE5A-C2A4-6EB1-CD6D-D007C1E98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2757" y="773723"/>
            <a:ext cx="9119705" cy="540324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3B06BE-20AA-7E66-C97E-3304AC84F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7BAC8E-D4B3-337A-D549-0536B817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22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3D2E64-8507-8E85-18EE-22E988D98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" t="23027" r="21887" b="352"/>
          <a:stretch>
            <a:fillRect/>
          </a:stretch>
        </p:blipFill>
        <p:spPr>
          <a:xfrm>
            <a:off x="422031" y="323558"/>
            <a:ext cx="10803987" cy="58380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2238A7-291D-7C7B-A8FC-D87BB8DA9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94A542-0BF0-F0C8-F8FE-EE9BD977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07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480A17-FE5A-7684-7005-1926771D6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771" t="22057" r="27340" b="4231"/>
          <a:stretch>
            <a:fillRect/>
          </a:stretch>
        </p:blipFill>
        <p:spPr>
          <a:xfrm>
            <a:off x="548640" y="140677"/>
            <a:ext cx="10832123" cy="671732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AE5649-A7B9-30BB-A607-514CB6C90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5E6B0-155C-04E2-B637-FCE97E452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10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7F9B28-2B78-5451-B704-C42CA40A1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318" y="323556"/>
            <a:ext cx="10536700" cy="633046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CBCFB1-065D-2946-6775-8E30E88A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F9A0FE-3F0C-350D-ED90-7CCED586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57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B38A9C-83E2-EB25-ADA3-92D9C6237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59"/>
          <a:stretch>
            <a:fillRect/>
          </a:stretch>
        </p:blipFill>
        <p:spPr>
          <a:xfrm>
            <a:off x="717452" y="379828"/>
            <a:ext cx="10860259" cy="631639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AAE16F-695B-D98C-EDA2-858B29156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7C51B-ED29-4CF8-1552-691BB010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06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A4FC2A-D429-DC2F-25F9-A6C0E3437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994" y="309488"/>
            <a:ext cx="10874326" cy="654851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70BAD5-CCDF-1D20-896C-B0017702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A27168-7F53-5F3A-873F-D6FE055A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65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C501B25-D0E9-264A-FC1B-A87C0D3E6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40" y="267286"/>
            <a:ext cx="11324492" cy="659071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1935FF-4645-6012-378F-2A35AFDF2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E7B0D0-EF5C-EB3B-C5AA-EC4C5A64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65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214C33-A748-FB53-9EEE-A52F5DC43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09"/>
          <a:stretch>
            <a:fillRect/>
          </a:stretch>
        </p:blipFill>
        <p:spPr>
          <a:xfrm>
            <a:off x="900332" y="0"/>
            <a:ext cx="10424160" cy="685799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59B0F2-A96A-8467-E67A-45729AE3A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E47FD4-2B22-0536-1358-E4F32647D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70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761FDE-D00F-F123-6FBA-9238BB97D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166" y="267286"/>
            <a:ext cx="11183816" cy="565805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A8890A-B369-31C9-99C6-19A234CD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2FD946-2505-6AB7-20A4-BF03F6357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58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EEC169-1F45-FDA9-574D-A949AD21E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265" y="182880"/>
            <a:ext cx="10550769" cy="649927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354AD7-326D-F29A-4256-565B3E74E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C21D0-B8F8-DDCC-9685-8016FFF9F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38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F26360-DB3C-758D-4A30-D91BCC495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40678"/>
            <a:ext cx="10480431" cy="654147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EFB0D9-D196-DD79-9976-D55984C76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0D7A2E-76D6-C8F1-C6E5-72DB7D2B2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9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DA28D8-872D-64D0-C146-78FDFD681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942" y="914401"/>
            <a:ext cx="10480430" cy="488235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F5A3EE-3E4A-5ED3-8178-8F89AD45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A14F61-66BD-3CA3-CB9A-E14E139EF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73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D00D42-F344-5100-08ED-E58DAEE19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468" y="450166"/>
            <a:ext cx="10241280" cy="630232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7CFB4C-6416-5604-D59A-B52CC3FE6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817937-E964-C498-962A-8A0A8898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50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4ADDAC-EE7A-7D77-7976-A02DCB6EB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301" y="182880"/>
            <a:ext cx="10775851" cy="59506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DD0B35-3997-055A-9F38-A7355F719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AD8B55-D7B0-3E53-F381-4730911DC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9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E252EC-534F-94BD-AC79-1693B5A98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708" y="464234"/>
            <a:ext cx="11183815" cy="611944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DD7C8A-8CE3-B5FF-E92B-28E381C6D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C6BA57-2651-1E0C-CD9D-FA795489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56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665F89-D0A6-F4B2-EC1B-C91CA9EEC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385" y="422031"/>
            <a:ext cx="10944663" cy="624605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3248A1-8551-EFA3-C09C-765FC975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681EA0-242C-6F9C-0F55-4CE5F3CB7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29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0DE45F-DBFF-98AA-83A1-B272D9852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791" y="379828"/>
            <a:ext cx="10578903" cy="628825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23CB53-BD72-3F61-96F5-1FF6D80B1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37E424-7BD4-024B-2BFE-34824AC4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64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D598E2-11AA-8113-45B5-6CDA66ED1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197" y="436098"/>
            <a:ext cx="9861451" cy="574086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DBAACE-9B00-D66A-C4CA-D45005D62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494CC7-B983-D6B4-89CF-43601A461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67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30637A-7751-0C36-BE04-3C01FCA05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926" y="365760"/>
            <a:ext cx="9988062" cy="627419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4C4F42-99D8-5EF1-0CF5-AFFD9A12A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E29F90-7529-942C-2A58-5C14FECA1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30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6A3D2B-0F47-DF2E-3168-EB5FFF5C8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40" y="675249"/>
            <a:ext cx="11310425" cy="550171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39386D-3F44-116B-2FF1-D34077CC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0312A0-A8AE-6BD9-C900-4617AD86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3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ADE7C0-7D9C-E65B-B24B-966FB39CE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775" y="0"/>
            <a:ext cx="11085342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E39550-EDB8-C914-C3B6-7D51AD677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1910A7-13D5-97E6-2235-6D23516F8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26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BFA2DD-7732-78E7-D4B1-65CE19460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9318" y="0"/>
            <a:ext cx="11169748" cy="685799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B06109-0EFC-F6BB-993C-189344BA2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DC1A77-F49E-2785-BF8F-173DB1E29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72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3DFE2C-6198-8C5D-EC9B-E55D11E61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042" t="32079" r="25523" b="6171"/>
          <a:stretch>
            <a:fillRect/>
          </a:stretch>
        </p:blipFill>
        <p:spPr>
          <a:xfrm>
            <a:off x="675249" y="562708"/>
            <a:ext cx="10607040" cy="59506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2E74C3-4605-FA9E-CD61-B98C060D0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E7B6BF-D5CB-8F8D-F1DA-31D0064F0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32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FA2CDC-2956-FAC6-6E04-B8F1152F3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166" y="0"/>
            <a:ext cx="10944665" cy="699164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32316F-5F9D-FB10-7CEA-3EFCC6687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A40B6C-CA7D-E30B-6BD3-482C2CFF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32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3B65A0-8B94-1718-0D5A-9CD499F30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234" y="0"/>
            <a:ext cx="10888394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C377D4-3FD3-D342-962F-2ACFC00D8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746383-1221-DBD3-2240-39FAC578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56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00FE19-70B1-7243-7414-A6D70AA706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134" t="21411" r="18978" b="4555"/>
          <a:stretch>
            <a:fillRect/>
          </a:stretch>
        </p:blipFill>
        <p:spPr>
          <a:xfrm>
            <a:off x="675249" y="309489"/>
            <a:ext cx="10972799" cy="654851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7F6E33-2C98-2849-406D-BB119CCE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0A91FA-BF91-D319-9A27-1ACBF57D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319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6E3BE8-85A8-2201-483E-260C3CEBB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590" t="22057" r="35520" b="5525"/>
          <a:stretch>
            <a:fillRect/>
          </a:stretch>
        </p:blipFill>
        <p:spPr>
          <a:xfrm>
            <a:off x="98474" y="98474"/>
            <a:ext cx="11662117" cy="64148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4C7EFC-94E6-4D27-E553-CBBB347CD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0204DC-2A10-4A72-27BB-3BE36FE1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31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7BBEC7-354E-824B-6B39-20C04906C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863" t="21087" r="19523" b="5525"/>
          <a:stretch>
            <a:fillRect/>
          </a:stretch>
        </p:blipFill>
        <p:spPr>
          <a:xfrm>
            <a:off x="562709" y="211016"/>
            <a:ext cx="10564836" cy="647113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9E26D6-85E3-71DC-C76B-EE4732BC4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A46F00-591A-7F2A-C24B-7C86F959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221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00D756-F815-F1E0-6110-E9A9B077B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680" t="21411" r="18434" b="4555"/>
          <a:stretch>
            <a:fillRect/>
          </a:stretch>
        </p:blipFill>
        <p:spPr>
          <a:xfrm>
            <a:off x="281354" y="450165"/>
            <a:ext cx="10930597" cy="628825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555991-FE29-C3F0-142B-53B38CC02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F2D64C-C7A5-9282-CCEF-A44CCD6F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780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07205DF-024B-6214-2EF2-BA7DD4436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677" y="154745"/>
            <a:ext cx="11929403" cy="647113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922E37-B907-0E2E-8F4A-0DCBE0ECE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ABD0C4-CB3F-C2F7-5459-5B6B5025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21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E3DDD2-8E10-644E-0F5F-1F9B376FD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26" t="21411" r="18978" b="4878"/>
          <a:stretch>
            <a:fillRect/>
          </a:stretch>
        </p:blipFill>
        <p:spPr>
          <a:xfrm>
            <a:off x="801858" y="464234"/>
            <a:ext cx="10353822" cy="602097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F9CB9C-3AB3-6180-45C9-497D5417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453263-2BC4-4981-D396-16A220F4A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18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055AA5-C9FE-4E8C-EC31-05FC66C84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407" t="22057" r="18616" b="12637"/>
          <a:stretch>
            <a:fillRect/>
          </a:stretch>
        </p:blipFill>
        <p:spPr>
          <a:xfrm>
            <a:off x="703385" y="590842"/>
            <a:ext cx="10564837" cy="589436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1E9BBA-9A1C-4F48-47BE-3524AE2A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883A01-CD81-43AF-7556-490AB7D60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09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496B82-AB6E-B724-1115-969DEF18C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590" t="21734" r="19524" b="13930"/>
          <a:stretch>
            <a:fillRect/>
          </a:stretch>
        </p:blipFill>
        <p:spPr>
          <a:xfrm>
            <a:off x="407963" y="576775"/>
            <a:ext cx="11183815" cy="599283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D7BF38-ABED-84CB-43E0-7A7AE3A4E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AE7D9E-AEDC-3853-AEAA-BEABA79A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5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B21941-FBA4-D941-9E28-5CE4ECC77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151" y="675249"/>
            <a:ext cx="11310424" cy="559511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D8D5B8-8415-AFEC-76B4-906BEF38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A663E8-DEC2-205A-BBDE-F558B0E5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829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EEF105-46B0-53EA-FC56-7BC3CF4D6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043" t="25291" r="21887" b="10374"/>
          <a:stretch>
            <a:fillRect/>
          </a:stretch>
        </p:blipFill>
        <p:spPr>
          <a:xfrm>
            <a:off x="0" y="393895"/>
            <a:ext cx="11873132" cy="592249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AD475C-C290-8A0B-778D-DE4FA5737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CFC1BA-BC20-1951-49F3-3A208F22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631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B2950-9BF8-02A6-3221-C5827B738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FDEF2F-F512-8AE0-A0A3-4E3994E63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255" y="1825625"/>
            <a:ext cx="7739489" cy="435133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3DC243-24B7-FFDC-F3AD-D603D7DE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CC912-D735-FCB0-9DAA-C7C37C3EF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58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DFA685-F0A0-8724-65BA-F5A2E98D6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317" t="21088" r="21342" b="8757"/>
          <a:stretch>
            <a:fillRect/>
          </a:stretch>
        </p:blipFill>
        <p:spPr>
          <a:xfrm>
            <a:off x="604911" y="225083"/>
            <a:ext cx="11000935" cy="621792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F442AD-E032-5B10-9CEC-8068C5A78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C96DFA-4C34-1E90-8EB0-8038D9895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979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0971CA-92D3-F31B-AD48-C0833498FC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771" t="21411" r="18978" b="6495"/>
          <a:stretch>
            <a:fillRect/>
          </a:stretch>
        </p:blipFill>
        <p:spPr>
          <a:xfrm>
            <a:off x="520505" y="154745"/>
            <a:ext cx="11268221" cy="64148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6D2EC6-87C4-3D21-2C03-556131D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D71801-01BD-8B63-4447-2E909F04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377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9575B5-3181-E707-E08F-2F40E99D2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044" t="20118" r="18797" b="5201"/>
          <a:stretch>
            <a:fillRect/>
          </a:stretch>
        </p:blipFill>
        <p:spPr>
          <a:xfrm>
            <a:off x="900332" y="365761"/>
            <a:ext cx="10452296" cy="558487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CBF2D9-9AE7-A569-6A26-77FD23B4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1B64F0-D4F6-C0D4-B609-3F9FAC77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48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C5494C-9809-1D19-3C92-B4DC4D0E5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316" t="21734" r="18434" b="6817"/>
          <a:stretch>
            <a:fillRect/>
          </a:stretch>
        </p:blipFill>
        <p:spPr>
          <a:xfrm>
            <a:off x="604911" y="295422"/>
            <a:ext cx="10958732" cy="617571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9D7A51-3C14-B908-DF42-D23DDD420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45E1E2-7037-7703-CC46-BD09D0BF3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435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BAAC89-6DA8-3BF5-5268-4548BD371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316" t="23027" r="18434" b="5848"/>
          <a:stretch>
            <a:fillRect/>
          </a:stretch>
        </p:blipFill>
        <p:spPr>
          <a:xfrm>
            <a:off x="928468" y="478302"/>
            <a:ext cx="10691446" cy="580995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E5EE4C-6EFC-B0B6-776E-0768F761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F9443A-0F09-A052-48D5-6E016E6B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93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C169FE-8B1B-E26B-BB65-A34054E47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862" t="21087" r="17706" b="6818"/>
          <a:stretch>
            <a:fillRect/>
          </a:stretch>
        </p:blipFill>
        <p:spPr>
          <a:xfrm>
            <a:off x="745588" y="126609"/>
            <a:ext cx="10508566" cy="673139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7F2542-56B3-70CA-DF95-1C26ED14F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C5F941-E9C8-D65E-61EE-B0825B5B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273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816705-D5B4-25EE-B2CE-8B6A33F44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25" t="20764" r="18252" b="4554"/>
          <a:stretch>
            <a:fillRect/>
          </a:stretch>
        </p:blipFill>
        <p:spPr>
          <a:xfrm>
            <a:off x="351693" y="351692"/>
            <a:ext cx="11352628" cy="650630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2E486E-5C34-72A6-1F0F-AC590492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053202-8EE1-1CAE-C79B-055743F34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245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22DF2-0350-CE9E-7F6F-63ED90613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59D80B-E079-3020-261A-9B0CC869B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590" t="21087" r="19161" b="1645"/>
          <a:stretch>
            <a:fillRect/>
          </a:stretch>
        </p:blipFill>
        <p:spPr>
          <a:xfrm>
            <a:off x="2504049" y="2743199"/>
            <a:ext cx="5978769" cy="336217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5458EC-D577-43DB-B43D-632DC2DF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C48F5-0B8E-A6F0-061B-2F6AE8AE1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52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20F899-6098-7F11-2602-8498E312C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438" y="689318"/>
            <a:ext cx="11296356" cy="578182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5E32F6-F952-C740-1F86-0A5C4A9B0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043E42-C3AD-772C-CD87-3A1657E38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222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2913A2-BF5B-490D-C170-D08D7BF91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316" t="21088" r="18070" b="5848"/>
          <a:stretch>
            <a:fillRect/>
          </a:stretch>
        </p:blipFill>
        <p:spPr>
          <a:xfrm>
            <a:off x="407963" y="309489"/>
            <a:ext cx="10747717" cy="624605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9DDE4C-1A53-D4EE-DC3E-D7ED79DEF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59B672-FCE0-982B-3980-2DFC005E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317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E78708-B006-F897-41F0-36DE147A4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407" t="20440" r="18978" b="4554"/>
          <a:stretch>
            <a:fillRect/>
          </a:stretch>
        </p:blipFill>
        <p:spPr>
          <a:xfrm>
            <a:off x="253218" y="281354"/>
            <a:ext cx="11451102" cy="64008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E5565D-6345-C861-DA63-1F1BB277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E4966-194D-3EE4-155B-69E32CCCB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605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3B03AC-E98B-7658-E441-D7F57EDC6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225" t="22381" r="18070" b="6494"/>
          <a:stretch>
            <a:fillRect/>
          </a:stretch>
        </p:blipFill>
        <p:spPr>
          <a:xfrm>
            <a:off x="801859" y="407963"/>
            <a:ext cx="10494498" cy="621792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7EBFB4-9013-905A-018A-A1275392B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F2CC60-C1A3-24F2-DF17-DDC1EA445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90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09C642-4CE6-AF7A-0CA6-EB043C9DC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953" t="22703" r="18978" b="4878"/>
          <a:stretch>
            <a:fillRect/>
          </a:stretch>
        </p:blipFill>
        <p:spPr>
          <a:xfrm>
            <a:off x="731521" y="675249"/>
            <a:ext cx="10058400" cy="528945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60190D-4438-1D37-EF4B-C19DCA6CC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7A2F8A-5500-78A5-816D-FF514FA0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302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1CF34E-C2E2-7336-349A-5BFFAF644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953" t="22380" r="19524" b="15224"/>
          <a:stretch>
            <a:fillRect/>
          </a:stretch>
        </p:blipFill>
        <p:spPr>
          <a:xfrm>
            <a:off x="393896" y="450166"/>
            <a:ext cx="11676184" cy="62038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D963B3-1C98-97BC-0AA9-5C9E7BDA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00D294-7A33-5666-A846-FFD7DF31E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401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218E82-DCC7-FB72-B0F2-D94B48DA5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225" t="22704" r="18797" b="18780"/>
          <a:stretch>
            <a:fillRect/>
          </a:stretch>
        </p:blipFill>
        <p:spPr>
          <a:xfrm>
            <a:off x="773723" y="225083"/>
            <a:ext cx="11000935" cy="621792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EAE471-0DEB-B523-F4E7-381B2B76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CC4414-905C-7FB8-4F68-6EA7F387E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803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30E1B0-F450-78DF-A51D-C0BE7B5B2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407" t="21734" r="17706" b="5524"/>
          <a:stretch>
            <a:fillRect/>
          </a:stretch>
        </p:blipFill>
        <p:spPr>
          <a:xfrm>
            <a:off x="0" y="253219"/>
            <a:ext cx="11999742" cy="648520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AB1F9B-A4F0-456E-67A1-8D490548A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758C1-93D0-AE73-8512-DAA874DA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82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901B18-5D68-F310-3CDD-EBFE1DAEE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954" t="23673" r="17887" b="4878"/>
          <a:stretch>
            <a:fillRect/>
          </a:stretch>
        </p:blipFill>
        <p:spPr>
          <a:xfrm>
            <a:off x="548641" y="450167"/>
            <a:ext cx="10438228" cy="628825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B6B65B-000F-6422-B277-E2F8E41E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C52DE-BC98-3576-431B-B4ABE637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810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9C64EC-A6E0-9D4D-AC05-EFE1CAAFD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407" t="19794" r="18252" b="6495"/>
          <a:stretch>
            <a:fillRect/>
          </a:stretch>
        </p:blipFill>
        <p:spPr>
          <a:xfrm>
            <a:off x="590843" y="295422"/>
            <a:ext cx="10691445" cy="607724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F85CF1-E58D-06C5-B39C-381EB4E9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911D8-4A43-3270-EA84-B53EB5D8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811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CEB836-3116-04D1-9BC7-90905C75B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861" t="21087" r="18616" b="15224"/>
          <a:stretch>
            <a:fillRect/>
          </a:stretch>
        </p:blipFill>
        <p:spPr>
          <a:xfrm>
            <a:off x="436098" y="450166"/>
            <a:ext cx="11141613" cy="623198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A9FECE-40AF-8F97-4BB7-7E08441E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8D84E2-3398-A27C-21E6-BCAF93F2D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C9BB58-33CB-59AC-4A72-238746BBB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860" t="36848" r="25704" b="4878"/>
          <a:stretch>
            <a:fillRect/>
          </a:stretch>
        </p:blipFill>
        <p:spPr>
          <a:xfrm>
            <a:off x="900332" y="323558"/>
            <a:ext cx="10339754" cy="627419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AD3C6F-8D47-6A49-59E7-D9E095496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28614A-6307-49E2-3FF2-7EBE72B99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887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C3FCCD-4AE8-344D-D3E8-F97978DCF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590" t="22056" r="22432" b="6172"/>
          <a:stretch>
            <a:fillRect/>
          </a:stretch>
        </p:blipFill>
        <p:spPr>
          <a:xfrm>
            <a:off x="422031" y="590843"/>
            <a:ext cx="10705514" cy="531758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815AE7-07F3-4AA7-A101-BDC99AF5F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A2F84E-AF21-61EB-191C-888EED12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794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A94A8F-9636-9F46-BF7C-1A223D5E3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47" y="98474"/>
            <a:ext cx="11380763" cy="675952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444856-27F5-784C-9BED-F91F816F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BD7CB3-F660-3CC8-6B27-7FA781E1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862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6F28B7-50FB-3BBC-3849-B9B965953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977" y="126610"/>
            <a:ext cx="10663311" cy="638673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E96FD8-0B06-A62F-D818-275ED8E8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F716D7-7343-3892-04F0-DCEA6B2DD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798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BB33B7-9BA4-4C33-FB95-A0A5EAADF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385" y="0"/>
            <a:ext cx="11029069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44FABC-2C00-5AA2-FBE1-BE83B7B9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04A94D-C1AE-E9F9-0092-22585F69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129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C5ED53-D0E5-2FD4-00E5-B9AE886B5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812" y="0"/>
            <a:ext cx="11633981" cy="675249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CB4BC2-7619-1417-33EA-F58E933EE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48286F-FC42-205B-315B-882C9D268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964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D9FCA1-11D4-1AE8-F195-50F84399A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775" y="295422"/>
            <a:ext cx="11029071" cy="62038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36FA1E-FCD7-2793-4504-DF3BE3BB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BA76F3-39CA-26C9-16DC-12C3FFE9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76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B5889F-3C91-88F7-D765-039F3E4B5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385" y="168812"/>
            <a:ext cx="10480430" cy="668918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62AAA7-F146-4557-0A57-C60B58B55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0CAC3-881B-C61F-C4B3-EB7F4867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212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C01AB3-7C1C-5477-EB50-760320936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640" y="98474"/>
            <a:ext cx="10719582" cy="661181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47142-A315-F924-9E72-D35234A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6213D0-4243-6EBD-B64F-D38AF6D7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889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89D050-4AF5-CB1E-418C-BFDF803B9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302" y="98474"/>
            <a:ext cx="11324492" cy="675952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404707-7AB2-CE46-7909-FD0F04CA8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544D58-02E5-A3AB-81BC-6876C664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070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F8B799-98A3-54D5-3D58-76D9F01FE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370" y="140677"/>
            <a:ext cx="11043138" cy="651334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3C62BA-9F5F-EA8A-5D02-4CFB89F6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EEDD45-06EB-4DC5-7F10-E88D2A0C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95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0E021F-5324-E261-D054-D158F0FCE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302" y="492369"/>
            <a:ext cx="10972800" cy="620385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339B73-E97A-E3FA-E9F5-E16D24285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1A8437-4F96-3BA5-EC26-88F376CD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583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08497E-F1B8-ACE6-89C6-4A4CDBBD7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692" y="281354"/>
            <a:ext cx="11493305" cy="657664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39AC28-8EFD-C245-4DAC-9ACD5200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ADD991-6793-6047-0A2B-07D6021E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064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3E5D8D-E6F3-C6B5-7962-007E2636B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250" y="365760"/>
            <a:ext cx="10550768" cy="649224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618371-36CB-4E14-2ACD-FB97C7445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FE10DC-571F-C366-7BA8-9A811489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74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49AF73-BFA1-1049-934F-3E9FAF9B5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292"/>
          <a:stretch>
            <a:fillRect/>
          </a:stretch>
        </p:blipFill>
        <p:spPr>
          <a:xfrm>
            <a:off x="844063" y="239151"/>
            <a:ext cx="10649242" cy="634452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601B76-1D21-1C43-9F24-9E57CE1D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C29BF8-8B16-5B2C-19C9-42357421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88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2C3B7E-CEC2-6D62-3B2B-3884A1149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223" t="32726" r="24614" b="6818"/>
          <a:stretch>
            <a:fillRect/>
          </a:stretch>
        </p:blipFill>
        <p:spPr>
          <a:xfrm>
            <a:off x="0" y="140677"/>
            <a:ext cx="11676185" cy="659774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A6F1C8-32AA-AFFA-15E9-C8C6ED1D7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Presented by Dr, Mahmoodi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7DDDBA-AC88-5BAD-E154-5D933F63B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7148D-F45A-4273-99CA-7C98D7045A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0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510</Words>
  <Application>Microsoft Office PowerPoint</Application>
  <PresentationFormat>Widescreen</PresentationFormat>
  <Paragraphs>170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8" baseType="lpstr">
      <vt:lpstr>Arial</vt:lpstr>
      <vt:lpstr>B Mitra</vt:lpstr>
      <vt:lpstr>B Titr</vt:lpstr>
      <vt:lpstr>Calibri</vt:lpstr>
      <vt:lpstr>Calibri Light</vt:lpstr>
      <vt:lpstr>Office Theme</vt:lpstr>
      <vt:lpstr>طرح های اثر گذار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comp</dc:creator>
  <cp:lastModifiedBy>comp</cp:lastModifiedBy>
  <cp:revision>7</cp:revision>
  <dcterms:created xsi:type="dcterms:W3CDTF">2025-12-06T15:29:02Z</dcterms:created>
  <dcterms:modified xsi:type="dcterms:W3CDTF">2025-12-13T14:49:59Z</dcterms:modified>
</cp:coreProperties>
</file>